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9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8137C-20F4-4531-879C-DED28564573E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0F46-1508-4FF5-8A01-6B5A6B65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1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8137C-20F4-4531-879C-DED28564573E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0F46-1508-4FF5-8A01-6B5A6B65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55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8137C-20F4-4531-879C-DED28564573E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0F46-1508-4FF5-8A01-6B5A6B65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59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8137C-20F4-4531-879C-DED28564573E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0F46-1508-4FF5-8A01-6B5A6B65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26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8137C-20F4-4531-879C-DED28564573E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0F46-1508-4FF5-8A01-6B5A6B65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70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8137C-20F4-4531-879C-DED28564573E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0F46-1508-4FF5-8A01-6B5A6B65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06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8137C-20F4-4531-879C-DED28564573E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0F46-1508-4FF5-8A01-6B5A6B65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48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8137C-20F4-4531-879C-DED28564573E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0F46-1508-4FF5-8A01-6B5A6B65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61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8137C-20F4-4531-879C-DED28564573E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0F46-1508-4FF5-8A01-6B5A6B65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59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8137C-20F4-4531-879C-DED28564573E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0F46-1508-4FF5-8A01-6B5A6B65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8137C-20F4-4531-879C-DED28564573E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0F46-1508-4FF5-8A01-6B5A6B65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40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8137C-20F4-4531-879C-DED28564573E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0F46-1508-4FF5-8A01-6B5A6B65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77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8137C-20F4-4531-879C-DED28564573E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0F46-1508-4FF5-8A01-6B5A6B65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3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8137C-20F4-4531-879C-DED28564573E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0F46-1508-4FF5-8A01-6B5A6B65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43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8137C-20F4-4531-879C-DED28564573E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0F46-1508-4FF5-8A01-6B5A6B65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7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8137C-20F4-4531-879C-DED28564573E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0F46-1508-4FF5-8A01-6B5A6B65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19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978137C-20F4-4531-879C-DED28564573E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0CF0F46-1508-4FF5-8A01-6B5A6B65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3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978137C-20F4-4531-879C-DED28564573E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0CF0F46-1508-4FF5-8A01-6B5A6B65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331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thomas-sandbrink-871631253/" TargetMode="External"/><Relationship Id="rId2" Type="http://schemas.openxmlformats.org/officeDocument/2006/relationships/hyperlink" Target="mailto:tsandbrink123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sandbrin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CBB2-202C-D6CA-E364-4A97F0D0E4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Thomas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SaNDBRINK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D7A019-E52A-5FAB-21B3-E0B44E0A13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STACK JAVA DEVELOPER</a:t>
            </a:r>
          </a:p>
        </p:txBody>
      </p:sp>
    </p:spTree>
    <p:extLst>
      <p:ext uri="{BB962C8B-B14F-4D97-AF65-F5344CB8AC3E}">
        <p14:creationId xmlns:p14="http://schemas.microsoft.com/office/powerpoint/2010/main" val="1037182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2352E-CC95-6E7B-D449-1A9F376A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E130C76-9256-4175-CA09-D30031DF8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8846" y="2784868"/>
            <a:ext cx="2799340" cy="1399670"/>
          </a:xfrm>
          <a:prstGeom prst="rect">
            <a:avLst/>
          </a:prstGeom>
        </p:spPr>
      </p:pic>
      <p:pic>
        <p:nvPicPr>
          <p:cNvPr id="6" name="Google Shape;232;p33">
            <a:extLst>
              <a:ext uri="{FF2B5EF4-FFF2-40B4-BE49-F238E27FC236}">
                <a16:creationId xmlns:a16="http://schemas.microsoft.com/office/drawing/2014/main" id="{023B479C-EE83-9754-44E7-1A747EB1A8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171" y="2824975"/>
            <a:ext cx="736975" cy="10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3;p33">
            <a:extLst>
              <a:ext uri="{FF2B5EF4-FFF2-40B4-BE49-F238E27FC236}">
                <a16:creationId xmlns:a16="http://schemas.microsoft.com/office/drawing/2014/main" id="{E577DCB4-0FEB-AA79-744A-E1009A623F4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771" y="2804951"/>
            <a:ext cx="736975" cy="10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3;p33">
            <a:extLst>
              <a:ext uri="{FF2B5EF4-FFF2-40B4-BE49-F238E27FC236}">
                <a16:creationId xmlns:a16="http://schemas.microsoft.com/office/drawing/2014/main" id="{2500FAF7-417D-D286-2857-78EED361B1E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3521" y="2952475"/>
            <a:ext cx="1695325" cy="9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37;p33">
            <a:extLst>
              <a:ext uri="{FF2B5EF4-FFF2-40B4-BE49-F238E27FC236}">
                <a16:creationId xmlns:a16="http://schemas.microsoft.com/office/drawing/2014/main" id="{A3B0E607-CA07-C792-66B7-189E1496E14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7993" y="4333101"/>
            <a:ext cx="2533849" cy="13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41;p33">
            <a:extLst>
              <a:ext uri="{FF2B5EF4-FFF2-40B4-BE49-F238E27FC236}">
                <a16:creationId xmlns:a16="http://schemas.microsoft.com/office/drawing/2014/main" id="{C2A95FC1-6BD1-DB23-9503-75232E6A6BD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5538" y="4478889"/>
            <a:ext cx="1997500" cy="10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34;p33">
            <a:extLst>
              <a:ext uri="{FF2B5EF4-FFF2-40B4-BE49-F238E27FC236}">
                <a16:creationId xmlns:a16="http://schemas.microsoft.com/office/drawing/2014/main" id="{3C587F05-AB2D-07DD-C31B-9AE87E49284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16171" y="4191001"/>
            <a:ext cx="2270647" cy="12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AFBE8-6DB2-AD0B-E679-97441379DB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6283" y="2824975"/>
            <a:ext cx="1329043" cy="1182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C416D1-48C6-0C73-09FA-399B40EF5A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7741" y="2804951"/>
            <a:ext cx="1399670" cy="139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57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9E8DC-3AE1-9DD2-6365-E8BBAA68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9BB84-3440-55BC-577F-669166B32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tsandbrink123@gmail.com</a:t>
            </a:r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636-484-3762</a:t>
            </a:r>
          </a:p>
          <a:p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https://www.linkedin.com/in/thomas-sandbrink-871631253/</a:t>
            </a:r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https://github.com/tsandbrink</a:t>
            </a:r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506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78AC863-51D8-F913-4E37-5A93A7C0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615409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0FF607A-AAE1-7843-C635-22FEF7E31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2D8B086-828B-DF68-CDCE-589B4CD2B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7B4EA64-5070-C6BC-067D-B61C7B75D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19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C8C2D8-8D03-BC68-DEA7-C653308D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TRUMAN STATE UNIVERSITY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3393D5-63B5-00A9-8273-8CBCEA1EB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813" y="1085684"/>
            <a:ext cx="5943600" cy="422943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02593-3F66-905A-1404-A38E06CE4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B.A., History and Classics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of 2014</a:t>
            </a:r>
          </a:p>
        </p:txBody>
      </p:sp>
    </p:spTree>
    <p:extLst>
      <p:ext uri="{BB962C8B-B14F-4D97-AF65-F5344CB8AC3E}">
        <p14:creationId xmlns:p14="http://schemas.microsoft.com/office/powerpoint/2010/main" val="1503705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43AD-40C0-089C-5E95-BC32181A0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WILLIAM &amp; MARY LAW SCHOOL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A48C9-BA97-89CD-58F5-D33BC5AC9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of 2017</a:t>
            </a:r>
          </a:p>
        </p:txBody>
      </p:sp>
      <p:pic>
        <p:nvPicPr>
          <p:cNvPr id="1030" name="Picture 6" descr="School Logos – Brand Guidelines">
            <a:extLst>
              <a:ext uri="{FF2B5EF4-FFF2-40B4-BE49-F238E27FC236}">
                <a16:creationId xmlns:a16="http://schemas.microsoft.com/office/drawing/2014/main" id="{BC5282D1-536B-91DB-95A5-ACA217D058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2222500"/>
            <a:ext cx="57150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70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C9E2-309A-6F89-A9A1-6DC16F80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U.S. Army JAG CORPS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47B99C-A74E-E96D-DB0F-6A6199128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84813" y="1257300"/>
            <a:ext cx="5181600" cy="38862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5D55E-165C-09EB-B957-CBA4E44EA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7417" y="2971801"/>
            <a:ext cx="3957107" cy="1828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United States Army Cadet Command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Theatre Sustainment Command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Infantry Division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05CFC2-7810-B5E9-AA27-B5808867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05" y="314325"/>
            <a:ext cx="1543768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2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4466EA-7D63-F88D-53E1-6BF6BD32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HOBBIES</a:t>
            </a:r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D723231A-53F1-53C2-1BB2-D5BA187A1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3" y="971550"/>
            <a:ext cx="5943600" cy="445770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A24C7A3-90DA-6764-8672-5E54E93AB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Raising Backyard Chickens</a:t>
            </a:r>
          </a:p>
        </p:txBody>
      </p:sp>
    </p:spTree>
    <p:extLst>
      <p:ext uri="{BB962C8B-B14F-4D97-AF65-F5344CB8AC3E}">
        <p14:creationId xmlns:p14="http://schemas.microsoft.com/office/powerpoint/2010/main" val="1832072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75A7489-39D4-605C-45BE-7639886E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Capstone: MYFLOCK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B80630-60D4-6C79-038F-7413F934F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 Keeping Track of Backyard Chicken Flock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Data on How Many People Keep Backyard Chickens – Est. 10 – 13 million</a:t>
            </a:r>
          </a:p>
        </p:txBody>
      </p:sp>
    </p:spTree>
    <p:extLst>
      <p:ext uri="{BB962C8B-B14F-4D97-AF65-F5344CB8AC3E}">
        <p14:creationId xmlns:p14="http://schemas.microsoft.com/office/powerpoint/2010/main" val="1495922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FBA5-2834-7D29-71D6-57B22D19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sz="320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Capstone: MYFLOCK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5AB16-8BCA-6165-3C40-EA06BD5A0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MyFlock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 Web Application To Track Your Backyard Chicken Flock</a:t>
            </a:r>
          </a:p>
        </p:txBody>
      </p:sp>
    </p:spTree>
    <p:extLst>
      <p:ext uri="{BB962C8B-B14F-4D97-AF65-F5344CB8AC3E}">
        <p14:creationId xmlns:p14="http://schemas.microsoft.com/office/powerpoint/2010/main" val="3642453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1522</TotalTime>
  <Words>129</Words>
  <Application>Microsoft Office PowerPoint</Application>
  <PresentationFormat>Widescreen</PresentationFormat>
  <Paragraphs>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Times New Roman</vt:lpstr>
      <vt:lpstr>Mesh</vt:lpstr>
      <vt:lpstr>Thomas SaNDBRINK</vt:lpstr>
      <vt:lpstr>About ME</vt:lpstr>
      <vt:lpstr>FAMILY</vt:lpstr>
      <vt:lpstr>TRUMAN STATE UNIVERSITY</vt:lpstr>
      <vt:lpstr>WILLIAM &amp; MARY LAW SCHOOL</vt:lpstr>
      <vt:lpstr>U.S. Army JAG CORPS</vt:lpstr>
      <vt:lpstr>HOBBIES</vt:lpstr>
      <vt:lpstr>Capstone: MYFLOCK</vt:lpstr>
      <vt:lpstr>Capstone: MYFLOCK</vt:lpstr>
      <vt:lpstr>Technologies USED</vt:lpstr>
      <vt:lpstr>Contact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Thomas SaNDBRINK</dc:title>
  <dc:creator>Tom S</dc:creator>
  <cp:lastModifiedBy>Tom S</cp:lastModifiedBy>
  <cp:revision>3</cp:revision>
  <dcterms:created xsi:type="dcterms:W3CDTF">2023-06-13T18:44:21Z</dcterms:created>
  <dcterms:modified xsi:type="dcterms:W3CDTF">2023-06-15T15:25:37Z</dcterms:modified>
</cp:coreProperties>
</file>